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316" r:id="rId2"/>
    <p:sldId id="295" r:id="rId3"/>
    <p:sldId id="296" r:id="rId4"/>
    <p:sldId id="297" r:id="rId5"/>
    <p:sldId id="308" r:id="rId6"/>
    <p:sldId id="291" r:id="rId7"/>
    <p:sldId id="305" r:id="rId8"/>
    <p:sldId id="29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59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7115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the vs. immediately before Phil. 2:14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020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Once consumed, can we keep it inside? Jeremiah 20:9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915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often try to fill the void in our lives with? Food, possessions, drugs, recreation,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983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6623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losing one given to Him makes me think about parents putting their children on the school bus.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86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2/21/2020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1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6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9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3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7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2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1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3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5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2/21/2020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2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–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February 19,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–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335621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293757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“Jesus then said to them, ‘Truly, truly, I say to you, it is not Moses who has given you the bread out of heaven, but </a:t>
            </a:r>
            <a:r>
              <a:rPr lang="en-US" sz="2800" b="1" i="1" dirty="0"/>
              <a:t>it is My Father who gives you the true bread out of heaven</a:t>
            </a:r>
            <a:r>
              <a:rPr lang="en-US" sz="2800" i="1" dirty="0"/>
              <a:t>. For </a:t>
            </a:r>
            <a:r>
              <a:rPr lang="en-US" sz="2800" b="1" i="1" dirty="0"/>
              <a:t>the bread of God is that which comes down out of heaven</a:t>
            </a:r>
            <a:r>
              <a:rPr lang="en-US" sz="2800" i="1" dirty="0"/>
              <a:t>, and </a:t>
            </a:r>
            <a:r>
              <a:rPr lang="en-US" sz="2800" b="1" i="1" dirty="0"/>
              <a:t>gives life to the world</a:t>
            </a:r>
            <a:r>
              <a:rPr lang="en-US" sz="2800" i="1" dirty="0"/>
              <a:t>.’” </a:t>
            </a:r>
            <a:r>
              <a:rPr lang="en-US" sz="2800" dirty="0"/>
              <a:t>(verses 32-33)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Moses didn’t provide the manna but God did! The Father has provided this </a:t>
            </a:r>
            <a:r>
              <a:rPr lang="en-US" sz="2800" i="1" dirty="0"/>
              <a:t>“</a:t>
            </a:r>
            <a:r>
              <a:rPr lang="en-US" sz="2800" b="1" i="1" dirty="0"/>
              <a:t>true bread</a:t>
            </a:r>
            <a:r>
              <a:rPr lang="en-US" sz="2800" i="1" dirty="0"/>
              <a:t>”</a:t>
            </a:r>
            <a:r>
              <a:rPr lang="en-US" sz="2800" dirty="0"/>
              <a:t> (cf. verse 55) also </a:t>
            </a:r>
            <a:r>
              <a:rPr lang="en-US" sz="2800" i="1" dirty="0"/>
              <a:t>“</a:t>
            </a:r>
            <a:r>
              <a:rPr lang="en-US" sz="2800" b="1" i="1" dirty="0"/>
              <a:t>which comes down out of heaven</a:t>
            </a:r>
            <a:r>
              <a:rPr lang="en-US" sz="2800" i="1" dirty="0"/>
              <a:t>.”</a:t>
            </a:r>
            <a:endParaRPr lang="en-US" sz="2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Out of heaven</a:t>
            </a:r>
            <a:r>
              <a:rPr lang="en-US" sz="2800" i="1" dirty="0"/>
              <a:t> …”</a:t>
            </a:r>
            <a:r>
              <a:rPr lang="en-US" sz="2800" dirty="0"/>
              <a:t> (verses 31, 32, 33, 41, 42, 50, 51, 58)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To the world</a:t>
            </a:r>
            <a:r>
              <a:rPr lang="en-US" sz="2800" i="1" dirty="0"/>
              <a:t>.”</a:t>
            </a:r>
            <a:r>
              <a:rPr lang="en-US" sz="2800" dirty="0"/>
              <a:t> A reference to the life that Jesus came to give extending beyond the Jewish nation.</a:t>
            </a:r>
          </a:p>
        </p:txBody>
      </p:sp>
    </p:spTree>
    <p:extLst>
      <p:ext uri="{BB962C8B-B14F-4D97-AF65-F5344CB8AC3E}">
        <p14:creationId xmlns:p14="http://schemas.microsoft.com/office/powerpoint/2010/main" val="380263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708981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i="1" dirty="0"/>
              <a:t>“Then they said to Him, ‘Lord, </a:t>
            </a:r>
            <a:r>
              <a:rPr lang="en-US" sz="3000" b="1" i="1" dirty="0"/>
              <a:t>always give us this bread</a:t>
            </a:r>
            <a:r>
              <a:rPr lang="en-US" sz="3000" i="1" dirty="0"/>
              <a:t>.’” </a:t>
            </a:r>
            <a:r>
              <a:rPr lang="en-US" sz="3000" dirty="0"/>
              <a:t>(verse 34)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We always want to have our physical needs taken care of!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John 4:15, “</a:t>
            </a:r>
            <a:r>
              <a:rPr lang="en-US" sz="3000" i="1" dirty="0"/>
              <a:t>The woman said to Him, ‘Sir, </a:t>
            </a:r>
            <a:r>
              <a:rPr lang="en-US" sz="3000" b="1" i="1" dirty="0"/>
              <a:t>give me this water, so I will not be thirsty</a:t>
            </a:r>
            <a:r>
              <a:rPr lang="en-US" sz="3000" i="1" dirty="0"/>
              <a:t> nor come all the way here to draw.’”</a:t>
            </a:r>
            <a:endParaRPr lang="en-US" sz="3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000" dirty="0"/>
              <a:t>How can/do we exemplify this same fleshly focus?</a:t>
            </a:r>
          </a:p>
        </p:txBody>
      </p:sp>
    </p:spTree>
    <p:extLst>
      <p:ext uri="{BB962C8B-B14F-4D97-AF65-F5344CB8AC3E}">
        <p14:creationId xmlns:p14="http://schemas.microsoft.com/office/powerpoint/2010/main" val="222778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51" y="1387928"/>
            <a:ext cx="8970578" cy="5170646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dirty="0"/>
              <a:t>The Israelites </a:t>
            </a:r>
            <a:r>
              <a:rPr lang="en-US" sz="3000" b="1" dirty="0"/>
              <a:t>rejected</a:t>
            </a:r>
            <a:r>
              <a:rPr lang="en-US" sz="3000" dirty="0"/>
              <a:t>, </a:t>
            </a:r>
            <a:r>
              <a:rPr lang="en-US" sz="3000" i="1" dirty="0"/>
              <a:t>“</a:t>
            </a:r>
            <a:r>
              <a:rPr lang="en-US" sz="3000" b="1" i="1" dirty="0"/>
              <a:t>grumbled</a:t>
            </a:r>
            <a:r>
              <a:rPr lang="en-US" sz="3000" i="1" dirty="0"/>
              <a:t>,”</a:t>
            </a:r>
            <a:r>
              <a:rPr lang="en-US" sz="3000" dirty="0"/>
              <a:t> </a:t>
            </a:r>
            <a:r>
              <a:rPr lang="en-US" sz="3000" b="1" dirty="0"/>
              <a:t>complained</a:t>
            </a:r>
            <a:r>
              <a:rPr lang="en-US" sz="3000" dirty="0"/>
              <a:t>, and had no </a:t>
            </a:r>
            <a:r>
              <a:rPr lang="en-US" sz="3000" b="1" dirty="0"/>
              <a:t>appetite</a:t>
            </a:r>
            <a:r>
              <a:rPr lang="en-US" sz="3000" dirty="0"/>
              <a:t> for the bread God sent them, and the are rejecting, complaining about and having no appetite for the divine bread from heaven again! (verses 41, 43, 61; Numbers 11:4-6; </a:t>
            </a:r>
            <a:br>
              <a:rPr lang="en-US" sz="3000" dirty="0"/>
            </a:br>
            <a:r>
              <a:rPr lang="en-US" sz="3000" dirty="0"/>
              <a:t>1 Corinthians 10:10)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Philippians 2:14-15, </a:t>
            </a:r>
            <a:r>
              <a:rPr lang="en-US" sz="2800" i="1" dirty="0"/>
              <a:t>“</a:t>
            </a:r>
            <a:r>
              <a:rPr lang="en-US" sz="2800" b="1" i="1" dirty="0"/>
              <a:t>Do all things without grumbling or disputing</a:t>
            </a:r>
            <a:r>
              <a:rPr lang="en-US" sz="2800" i="1" dirty="0"/>
              <a:t>; so that you will prove yourselves to be blameless and innocent, children of God above reproach in the midst of a crooked and perverse generation, among whom you appear as lights in the world.”</a:t>
            </a:r>
          </a:p>
        </p:txBody>
      </p:sp>
    </p:spTree>
    <p:extLst>
      <p:ext uri="{BB962C8B-B14F-4D97-AF65-F5344CB8AC3E}">
        <p14:creationId xmlns:p14="http://schemas.microsoft.com/office/powerpoint/2010/main" val="28260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“You Seek Me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6:22-34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3816429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/>
              <a:t>God wants man to consume His word!</a:t>
            </a:r>
            <a:br>
              <a:rPr lang="en-US" sz="3200" b="1" dirty="0"/>
            </a:br>
            <a:r>
              <a:rPr lang="en-US" sz="3000" dirty="0"/>
              <a:t>(verses 31-33, 48-53; Ezekiel 3:1-3; Jeremiah 15:16; </a:t>
            </a:r>
            <a:br>
              <a:rPr lang="en-US" sz="3000" dirty="0"/>
            </a:br>
            <a:r>
              <a:rPr lang="en-US" sz="3000" dirty="0"/>
              <a:t>Job 23:12; Psalms 119:103)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i="1" dirty="0"/>
              <a:t>“</a:t>
            </a:r>
            <a:r>
              <a:rPr lang="en-US" sz="3000" b="1" i="1" dirty="0"/>
              <a:t>Eat</a:t>
            </a:r>
            <a:r>
              <a:rPr lang="en-US" sz="3000" i="1" dirty="0"/>
              <a:t>” </a:t>
            </a:r>
            <a:r>
              <a:rPr lang="en-US" sz="3000" dirty="0"/>
              <a:t>– to </a:t>
            </a:r>
            <a:r>
              <a:rPr lang="en-US" sz="3000" b="1" dirty="0"/>
              <a:t>devour</a:t>
            </a:r>
            <a:r>
              <a:rPr lang="en-US" sz="3000" dirty="0"/>
              <a:t> or </a:t>
            </a:r>
            <a:r>
              <a:rPr lang="en-US" sz="3000" b="1" dirty="0"/>
              <a:t>consume</a:t>
            </a:r>
            <a:r>
              <a:rPr lang="en-US" sz="3000" dirty="0"/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dirty="0"/>
              <a:t>Does that describe our study of God’s word? </a:t>
            </a:r>
            <a:br>
              <a:rPr lang="en-US" sz="3000" dirty="0"/>
            </a:br>
            <a:r>
              <a:rPr lang="en-US" sz="3000" dirty="0"/>
              <a:t>Have we been filled with it? (Colossians 3:16)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dirty="0"/>
              <a:t>Or would “nibble” or “pick at” be a better word?</a:t>
            </a:r>
          </a:p>
        </p:txBody>
      </p:sp>
    </p:spTree>
    <p:extLst>
      <p:ext uri="{BB962C8B-B14F-4D97-AF65-F5344CB8AC3E}">
        <p14:creationId xmlns:p14="http://schemas.microsoft.com/office/powerpoint/2010/main" val="214594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“I Am The Bread Of Life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154984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Jesus’ invitation: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I am the bread of life</a:t>
            </a:r>
            <a:r>
              <a:rPr lang="en-US" sz="2800" i="1" dirty="0"/>
              <a:t>; </a:t>
            </a:r>
            <a:r>
              <a:rPr lang="en-US" sz="2800" b="1" i="1" dirty="0"/>
              <a:t>he who comes to Me </a:t>
            </a:r>
            <a:r>
              <a:rPr lang="en-US" sz="2800" i="1" dirty="0"/>
              <a:t>will </a:t>
            </a:r>
            <a:r>
              <a:rPr lang="en-US" sz="2800" b="1" i="1" dirty="0"/>
              <a:t>not hunger</a:t>
            </a:r>
            <a:r>
              <a:rPr lang="en-US" sz="2800" i="1" dirty="0"/>
              <a:t>, and he who believes in Me will </a:t>
            </a:r>
            <a:r>
              <a:rPr lang="en-US" sz="2800" b="1" i="1" dirty="0"/>
              <a:t>never thirst</a:t>
            </a:r>
            <a:r>
              <a:rPr lang="en-US" sz="2800" i="1" dirty="0"/>
              <a:t>.”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(verse 35; cf. verses 48 and 51)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Emphasis on </a:t>
            </a:r>
            <a:r>
              <a:rPr lang="en-US" sz="2800" i="1" dirty="0"/>
              <a:t>“</a:t>
            </a:r>
            <a:r>
              <a:rPr lang="en-US" sz="2800" b="1" i="1" dirty="0"/>
              <a:t>I</a:t>
            </a:r>
            <a:r>
              <a:rPr lang="en-US" sz="2800" i="1" dirty="0"/>
              <a:t>” – </a:t>
            </a:r>
            <a:r>
              <a:rPr lang="en-US" sz="2800" dirty="0"/>
              <a:t>not the physical bread you seek.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Jesus is both the </a:t>
            </a:r>
            <a:r>
              <a:rPr lang="en-US" sz="2800" b="1" dirty="0"/>
              <a:t>giver</a:t>
            </a:r>
            <a:r>
              <a:rPr lang="en-US" sz="2800" dirty="0"/>
              <a:t> (verse 33) and the </a:t>
            </a:r>
            <a:r>
              <a:rPr lang="en-US" sz="2800" b="1" dirty="0"/>
              <a:t>gift</a:t>
            </a:r>
            <a:r>
              <a:rPr lang="en-US" sz="2800" dirty="0"/>
              <a:t> (verse 35) of life.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Jesus </a:t>
            </a:r>
            <a:r>
              <a:rPr lang="en-US" sz="2800" b="1" dirty="0"/>
              <a:t>gave life </a:t>
            </a:r>
            <a:r>
              <a:rPr lang="en-US" sz="2800" dirty="0"/>
              <a:t>through </a:t>
            </a:r>
            <a:r>
              <a:rPr lang="en-US" sz="2800" b="1" dirty="0"/>
              <a:t>the gift of His life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917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420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“I Am The Bread Of Life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098229"/>
            <a:ext cx="8804324" cy="5724644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I am the bread of life</a:t>
            </a:r>
            <a:r>
              <a:rPr lang="en-US" sz="2800" i="1" dirty="0"/>
              <a:t>; </a:t>
            </a:r>
            <a:r>
              <a:rPr lang="en-US" sz="2800" b="1" i="1" dirty="0"/>
              <a:t>he who comes to Me </a:t>
            </a:r>
            <a:r>
              <a:rPr lang="en-US" sz="2800" i="1" dirty="0"/>
              <a:t>will </a:t>
            </a:r>
            <a:r>
              <a:rPr lang="en-US" sz="2800" b="1" i="1" dirty="0"/>
              <a:t>not hunger</a:t>
            </a:r>
            <a:r>
              <a:rPr lang="en-US" sz="2800" i="1" dirty="0"/>
              <a:t>, and he who believes in Me will </a:t>
            </a:r>
            <a:r>
              <a:rPr lang="en-US" sz="2800" b="1" i="1" dirty="0"/>
              <a:t>never thirst</a:t>
            </a:r>
            <a:r>
              <a:rPr lang="en-US" sz="2800" i="1" dirty="0"/>
              <a:t>.”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(verse 35; cf. verses 48 and 51)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It is Jesus that we need to consume, that we might have life eternal.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Jesus offers freedom from (spiritual) hunger and thirst. Part of being in His kingdom (Matthew 5:5; cf. Isaiah 49:10; Revelation 7:16)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Do we understand the point of Deuteronomy 8:3 / Matthew 4:4? </a:t>
            </a:r>
            <a:r>
              <a:rPr lang="en-US" sz="2800" i="1" dirty="0"/>
              <a:t>“Man does not live bread alone, but … by everything that proceeds out of the mouth of the Lord.”</a:t>
            </a:r>
            <a:r>
              <a:rPr lang="en-US" sz="2800" dirty="0"/>
              <a:t> (cf. John 4:32)</a:t>
            </a:r>
          </a:p>
        </p:txBody>
      </p:sp>
    </p:spTree>
    <p:extLst>
      <p:ext uri="{BB962C8B-B14F-4D97-AF65-F5344CB8AC3E}">
        <p14:creationId xmlns:p14="http://schemas.microsoft.com/office/powerpoint/2010/main" val="325748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b="1" i="1" dirty="0">
                <a:solidFill>
                  <a:schemeClr val="tx1"/>
                </a:solidFill>
              </a:rPr>
              <a:t>“I Am The Bread Of Life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6:35-58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170646"/>
          </a:xfrm>
        </p:spPr>
        <p:txBody>
          <a:bodyPr>
            <a:sp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i="1" dirty="0"/>
              <a:t>“</a:t>
            </a:r>
            <a:r>
              <a:rPr lang="en-US" sz="2800" b="1" i="1" dirty="0"/>
              <a:t>All that the Father gives Me will come to Me</a:t>
            </a:r>
            <a:r>
              <a:rPr lang="en-US" sz="2800" i="1" dirty="0"/>
              <a:t> …”</a:t>
            </a:r>
            <a:r>
              <a:rPr lang="en-US" sz="2800" b="1" i="1" dirty="0"/>
              <a:t> </a:t>
            </a:r>
            <a:br>
              <a:rPr lang="en-US" sz="2800" b="1" i="1" dirty="0"/>
            </a:br>
            <a:r>
              <a:rPr lang="en-US" sz="2800" dirty="0"/>
              <a:t>(verse 37)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Those who don’t come to Jesus were not given by the Father.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Who is </a:t>
            </a:r>
            <a:r>
              <a:rPr lang="en-US" sz="2800" i="1" dirty="0"/>
              <a:t>“</a:t>
            </a:r>
            <a:r>
              <a:rPr lang="en-US" sz="2800" b="1" i="1" dirty="0"/>
              <a:t>given</a:t>
            </a:r>
            <a:r>
              <a:rPr lang="en-US" sz="2800" i="1" dirty="0"/>
              <a:t>”</a:t>
            </a:r>
            <a:r>
              <a:rPr lang="en-US" sz="2800" dirty="0"/>
              <a:t> by the Father?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No one against their own will but only those by the exercise of their will. (Revelation 22:17)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who seek the Father’s will as Jesus did. </a:t>
            </a:r>
            <a:br>
              <a:rPr lang="en-US" sz="2800" dirty="0"/>
            </a:br>
            <a:r>
              <a:rPr lang="en-US" sz="2800" dirty="0"/>
              <a:t>(verses 37-38)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who believe in the Son (verse 40)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52137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3110</TotalTime>
  <Words>856</Words>
  <Application>Microsoft Office PowerPoint</Application>
  <PresentationFormat>On-screen Show (4:3)</PresentationFormat>
  <Paragraphs>52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– In Galilee And Beyond</vt:lpstr>
      <vt:lpstr>“You Seek Me …” John 6:22-34</vt:lpstr>
      <vt:lpstr>“You Seek Me …” John 6:22-34</vt:lpstr>
      <vt:lpstr>“You Seek Me …” John 6:22-34</vt:lpstr>
      <vt:lpstr>“You Seek Me …” John 6:22-34</vt:lpstr>
      <vt:lpstr>“I Am The Bread Of Life …” John 6:35-58</vt:lpstr>
      <vt:lpstr>“I Am The Bread Of Life …” John 6:35-58</vt:lpstr>
      <vt:lpstr>“I Am The Bread Of Life …” John 6:35-58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(02-19-20)</dc:title>
  <dc:creator>Chris Simmons</dc:creator>
  <cp:lastModifiedBy>Richard Lidh</cp:lastModifiedBy>
  <cp:revision>7</cp:revision>
  <dcterms:created xsi:type="dcterms:W3CDTF">2011-11-13T00:33:04Z</dcterms:created>
  <dcterms:modified xsi:type="dcterms:W3CDTF">2020-02-21T19:19:16Z</dcterms:modified>
</cp:coreProperties>
</file>